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72" r:id="rId5"/>
    <p:sldId id="267" r:id="rId6"/>
    <p:sldId id="270" r:id="rId7"/>
    <p:sldId id="271" r:id="rId8"/>
    <p:sldId id="265" r:id="rId9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66" d="100"/>
          <a:sy n="66" d="100"/>
        </p:scale>
        <p:origin x="-230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98C75A36-5E5E-46C6-B505-33620DDEFF58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B0DC30BA-17C9-4D9E-AD85-E341A9B937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C30BA-17C9-4D9E-AD85-E341A9B9377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1B1B-6CD2-406E-B46C-FD2691DD44F7}" type="datetimeFigureOut">
              <a:rPr lang="zh-CN" altLang="en-US" smtClean="0"/>
              <a:pPr/>
              <a:t>2016/4/8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3052-FC31-4AF9-B49A-8D9E76A183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620688"/>
            <a:ext cx="2933837" cy="32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06977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Mobile#:  +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86-135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 1055 0224</a:t>
            </a:r>
            <a:r>
              <a:rPr lang="en-US" altLang="zh-CN" sz="14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    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Tel. No#:  +86-755-3667-6600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-8041  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Email: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cheny@esdisplay.cn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Add: 1 floor, Building A Cultural and Creative Industry Park,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Xinzhou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 South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Road,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Futian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 District,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Shenzhen 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Website: http://www.3dplus.cn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44624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Shenzhen ESUN Display CO., LTD.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0" name="Picture 2" descr="http://www.3dplus.cn/images/consuit-logo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0"/>
            <a:ext cx="827584" cy="53639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dk1">
              <a:alpha val="3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5" name="爆炸形 2 14"/>
          <p:cNvSpPr/>
          <p:nvPr/>
        </p:nvSpPr>
        <p:spPr>
          <a:xfrm>
            <a:off x="0" y="1340768"/>
            <a:ext cx="2846116" cy="2232248"/>
          </a:xfrm>
          <a:prstGeom prst="irregularSeal2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67544" y="2204864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70C0"/>
                </a:solidFill>
              </a:rPr>
              <a:t>Self-Patented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70C0"/>
                </a:solidFill>
              </a:rPr>
              <a:t>CE /UL Certified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8560" y="3789040"/>
            <a:ext cx="204953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Looking For Agents 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Around the World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3861048"/>
            <a:ext cx="328609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</a:rPr>
              <a:t>Fast Scanning Device From ESUN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http://img4.imgtn.bdimg.com/it/u=1502459112,955494502&amp;fm=21&amp;gp=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5301208"/>
            <a:ext cx="792088" cy="567620"/>
          </a:xfrm>
          <a:prstGeom prst="rect">
            <a:avLst/>
          </a:prstGeom>
          <a:noFill/>
        </p:spPr>
      </p:pic>
      <p:pic>
        <p:nvPicPr>
          <p:cNvPr id="6148" name="Picture 4" descr="http://img5.imgtn.bdimg.com/it/u=2809700115,343354616&amp;fm=21&amp;gp=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5229200"/>
            <a:ext cx="1152128" cy="71322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04248" y="2010326"/>
            <a:ext cx="1714315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Full-Body Scanner</a:t>
            </a:r>
            <a:endParaRPr lang="zh-CN" altLang="en-US" sz="160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2276872"/>
            <a:ext cx="1849352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Head&amp;Face</a:t>
            </a:r>
            <a:r>
              <a:rPr lang="en-US" altLang="zh-CN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Scanner</a:t>
            </a:r>
            <a:endParaRPr lang="zh-CN" altLang="en-US" sz="160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2564904"/>
            <a:ext cx="1894045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600" b="1" u="sng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Desktop 3D Scanner</a:t>
            </a:r>
            <a:endParaRPr lang="zh-CN" altLang="en-US" sz="1600" b="1" u="sng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2852936"/>
            <a:ext cx="186519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Relic Scanner</a:t>
            </a:r>
          </a:p>
          <a:p>
            <a:r>
              <a:rPr lang="en-US" altLang="zh-CN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Customized Scanner</a:t>
            </a:r>
            <a:endParaRPr lang="zh-CN" altLang="en-US" sz="160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248" y="1414517"/>
            <a:ext cx="215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3"/>
                </a:solidFill>
              </a:rPr>
              <a:t>Continuous Support</a:t>
            </a:r>
          </a:p>
          <a:p>
            <a:r>
              <a:rPr lang="en-US" altLang="zh-CN" dirty="0" smtClean="0">
                <a:solidFill>
                  <a:srgbClr val="C00000"/>
                </a:solidFill>
              </a:rPr>
              <a:t>ESUN Scanner Family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62366" y="4365104"/>
            <a:ext cx="210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Desktop 3D Scanner</a:t>
            </a:r>
            <a:endParaRPr lang="zh-CN" altLang="en-US" b="1" u="sng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4624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Shenzhen ESUN Display CO., LTD.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5" name="Picture 2" descr="http://www.3dplus.cn/images/consuit-log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0"/>
            <a:ext cx="827584" cy="5363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dk1">
              <a:alpha val="3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339752" y="1268760"/>
            <a:ext cx="313752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70C0"/>
                </a:solidFill>
              </a:rPr>
              <a:t>Advanced Calibration System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760" y="1484784"/>
            <a:ext cx="641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Using both the </a:t>
            </a:r>
            <a:r>
              <a:rPr lang="en-US" altLang="zh-CN" b="1" dirty="0" smtClean="0"/>
              <a:t>3D Calibration Mark </a:t>
            </a:r>
            <a:r>
              <a:rPr lang="en-US" altLang="zh-CN" dirty="0" smtClean="0"/>
              <a:t>and the </a:t>
            </a:r>
            <a:r>
              <a:rPr lang="en-US" altLang="zh-CN" b="1" dirty="0" smtClean="0"/>
              <a:t>Flat Calibration Mark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339752" y="1835532"/>
            <a:ext cx="253351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70C0"/>
                </a:solidFill>
              </a:rPr>
              <a:t>Reliable High Precision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1760" y="2073622"/>
            <a:ext cx="6634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High measurement rate </a:t>
            </a:r>
            <a:r>
              <a:rPr lang="en-US" altLang="zh-CN" dirty="0" smtClean="0"/>
              <a:t>with accuracy  range from </a:t>
            </a:r>
            <a:r>
              <a:rPr lang="en-US" altLang="zh-CN" dirty="0" smtClean="0">
                <a:solidFill>
                  <a:srgbClr val="FF0000"/>
                </a:solidFill>
              </a:rPr>
              <a:t>0.05</a:t>
            </a:r>
            <a:r>
              <a:rPr lang="en-US" altLang="zh-CN" dirty="0" smtClean="0"/>
              <a:t>mm</a:t>
            </a:r>
            <a:r>
              <a:rPr lang="en-US" altLang="zh-CN" dirty="0" smtClean="0">
                <a:solidFill>
                  <a:srgbClr val="FF0000"/>
                </a:solidFill>
              </a:rPr>
              <a:t>~0.1</a:t>
            </a:r>
            <a:r>
              <a:rPr lang="en-US" altLang="zh-CN" dirty="0" smtClean="0"/>
              <a:t>mm, </a:t>
            </a:r>
          </a:p>
          <a:p>
            <a:r>
              <a:rPr lang="en-US" altLang="zh-CN" dirty="0" smtClean="0"/>
              <a:t>minimum point to point distance can be </a:t>
            </a:r>
            <a:r>
              <a:rPr lang="en-US" altLang="zh-CN" dirty="0" smtClean="0">
                <a:solidFill>
                  <a:srgbClr val="FF0000"/>
                </a:solidFill>
              </a:rPr>
              <a:t>0.7</a:t>
            </a:r>
            <a:r>
              <a:rPr lang="en-US" altLang="zh-CN" dirty="0" smtClean="0"/>
              <a:t>mm.</a:t>
            </a:r>
          </a:p>
          <a:p>
            <a:r>
              <a:rPr lang="en-US" altLang="zh-CN" dirty="0" smtClean="0"/>
              <a:t>Two Capturing System guarantees the precision and the integrity.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339752" y="2915652"/>
            <a:ext cx="386516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70C0"/>
                </a:solidFill>
              </a:rPr>
              <a:t>Real Texture &amp; Full Color Restoration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39752" y="6228020"/>
            <a:ext cx="164660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70C0"/>
                </a:solidFill>
              </a:rPr>
              <a:t>User-Friendly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1760" y="3153742"/>
            <a:ext cx="6232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Seamless capture </a:t>
            </a:r>
            <a:r>
              <a:rPr lang="en-US" altLang="zh-CN" dirty="0" smtClean="0"/>
              <a:t>of high-quality geometry and texture &amp; colors </a:t>
            </a:r>
          </a:p>
          <a:p>
            <a:r>
              <a:rPr lang="en-US" altLang="zh-CN" dirty="0" smtClean="0"/>
              <a:t>Simultaneously, which guarantees the excellent post processing </a:t>
            </a:r>
          </a:p>
          <a:p>
            <a:r>
              <a:rPr lang="en-US" altLang="zh-CN" dirty="0" smtClean="0"/>
              <a:t>output with </a:t>
            </a:r>
            <a:r>
              <a:rPr lang="en-US" altLang="zh-CN" b="1" dirty="0" smtClean="0">
                <a:solidFill>
                  <a:schemeClr val="tx2"/>
                </a:solidFill>
              </a:rPr>
              <a:t>the 500 M.P.</a:t>
            </a:r>
            <a:r>
              <a:rPr lang="en-US" altLang="zh-CN" dirty="0" smtClean="0"/>
              <a:t> cameras.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31326" y="6444044"/>
            <a:ext cx="473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Easy Post Processing </a:t>
            </a:r>
            <a:r>
              <a:rPr lang="en-US" altLang="zh-CN" dirty="0" smtClean="0"/>
              <a:t>,no experience is required.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483768" y="63000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7504" y="673532"/>
            <a:ext cx="5091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Benefits</a:t>
            </a:r>
            <a:r>
              <a:rPr lang="en-US" altLang="zh-CN" dirty="0" smtClean="0"/>
              <a:t> you are going to get from our Scanner!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339752" y="5939988"/>
            <a:ext cx="250216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70C0"/>
                </a:solidFill>
              </a:rPr>
              <a:t>Non- contact Scanning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872" y="3995772"/>
            <a:ext cx="417524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70C0"/>
                </a:solidFill>
              </a:rPr>
              <a:t>Automatic Scanning and Fixing Function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4665910"/>
            <a:ext cx="6809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Rotary Bed </a:t>
            </a:r>
            <a:r>
              <a:rPr lang="en-US" altLang="zh-CN" dirty="0" smtClean="0"/>
              <a:t>– steps can be managed according to the complexity of the</a:t>
            </a:r>
          </a:p>
          <a:p>
            <a:r>
              <a:rPr lang="en-US" altLang="zh-CN" dirty="0" smtClean="0"/>
              <a:t>Target;</a:t>
            </a:r>
          </a:p>
          <a:p>
            <a:r>
              <a:rPr lang="en-US" altLang="zh-CN" b="1" dirty="0" smtClean="0"/>
              <a:t>Free Touch-Up Selection </a:t>
            </a:r>
            <a:r>
              <a:rPr lang="en-US" altLang="zh-CN" dirty="0" smtClean="0"/>
              <a:t>through the live screen 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784"/>
            <a:ext cx="2381643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2339752" y="4499828"/>
            <a:ext cx="211513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70C0"/>
                </a:solidFill>
              </a:rPr>
              <a:t>Flexible Operation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1760" y="4211796"/>
            <a:ext cx="693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Self-Patented </a:t>
            </a:r>
            <a:r>
              <a:rPr lang="en-US" altLang="zh-CN" dirty="0" smtClean="0"/>
              <a:t>software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can automatically finish the scanning and fixing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9752" y="5435932"/>
            <a:ext cx="1177374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solidFill>
                  <a:srgbClr val="0070C0"/>
                </a:solidFill>
              </a:rPr>
              <a:t>Portable</a:t>
            </a:r>
          </a:p>
        </p:txBody>
      </p:sp>
      <p:sp>
        <p:nvSpPr>
          <p:cNvPr id="25" name="矩形 24"/>
          <p:cNvSpPr/>
          <p:nvPr/>
        </p:nvSpPr>
        <p:spPr>
          <a:xfrm>
            <a:off x="2411760" y="56519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/>
              <a:t>Weight only 19KG</a:t>
            </a:r>
            <a:endParaRPr lang="en-US" altLang="zh-CN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20204" y="4581128"/>
            <a:ext cx="111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LED Light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44624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Shenzhen ESUN Display CO., LTD.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6" name="Picture 2" descr="http://www.3dplus.cn/images/consuit-log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0"/>
            <a:ext cx="827584" cy="536397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dk1">
              <a:alpha val="3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673532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Spec.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843808" y="1340768"/>
          <a:ext cx="6120680" cy="48786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20280"/>
                <a:gridCol w="3600400"/>
              </a:tblGrid>
              <a:tr h="404664">
                <a:tc>
                  <a:txBody>
                    <a:bodyPr/>
                    <a:lstStyle/>
                    <a:p>
                      <a:r>
                        <a:rPr lang="en-US" altLang="zh-CN" sz="1600" b="0" dirty="0" smtClean="0"/>
                        <a:t>Scanning Area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sz="1600" b="0" kern="1200" dirty="0" smtClean="0"/>
                        <a:t>Φ</a:t>
                      </a:r>
                      <a:r>
                        <a:rPr lang="en-US" altLang="zh-CN" sz="1600" b="0" kern="1200" dirty="0" smtClean="0"/>
                        <a:t>250mmx240 mm(H)</a:t>
                      </a:r>
                      <a:endParaRPr lang="en-US" altLang="zh-CN" sz="16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993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Scanning Time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Approximate </a:t>
                      </a: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altLang="zh-CN" sz="1600" baseline="0" dirty="0" smtClean="0"/>
                        <a:t> minutes</a:t>
                      </a:r>
                      <a:endParaRPr lang="zh-CN" altLang="en-US" sz="1600" dirty="0"/>
                    </a:p>
                  </a:txBody>
                  <a:tcPr/>
                </a:tc>
              </a:tr>
              <a:tr h="35923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Conformity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98%</a:t>
                      </a:r>
                      <a:endParaRPr lang="zh-CN" altLang="en-US" sz="1600" dirty="0"/>
                    </a:p>
                  </a:txBody>
                  <a:tcPr/>
                </a:tc>
              </a:tr>
              <a:tr h="29849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Post-Processing time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Depends</a:t>
                      </a:r>
                      <a:endParaRPr lang="zh-CN" altLang="en-US" sz="1600" dirty="0"/>
                    </a:p>
                  </a:txBody>
                  <a:tcPr/>
                </a:tc>
              </a:tr>
              <a:tr h="220771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Accuracy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0.05mm~0.1mm</a:t>
                      </a:r>
                      <a:endParaRPr lang="zh-CN" altLang="en-US" sz="1600" dirty="0"/>
                    </a:p>
                  </a:txBody>
                  <a:tcPr/>
                </a:tc>
              </a:tr>
              <a:tr h="28705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Point Distance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0.7mm</a:t>
                      </a:r>
                      <a:endParaRPr lang="zh-CN" altLang="en-US" sz="1600" dirty="0"/>
                    </a:p>
                  </a:txBody>
                  <a:tcPr/>
                </a:tc>
              </a:tr>
              <a:tr h="196501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Scanning Manner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LED White Light(Non-Contact)</a:t>
                      </a:r>
                      <a:endParaRPr lang="zh-CN" alt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Texture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RGB 24 digit</a:t>
                      </a:r>
                      <a:endParaRPr lang="zh-CN" alt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Data Registration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Automatic</a:t>
                      </a:r>
                      <a:endParaRPr lang="zh-CN" altLang="en-US" sz="16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File</a:t>
                      </a:r>
                      <a:r>
                        <a:rPr lang="en-US" altLang="zh-CN" sz="1600" baseline="0" dirty="0" smtClean="0"/>
                        <a:t> Format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.</a:t>
                      </a:r>
                      <a:r>
                        <a:rPr lang="en-US" altLang="zh-CN" sz="1600" dirty="0" err="1" smtClean="0"/>
                        <a:t>wrl</a:t>
                      </a:r>
                      <a:r>
                        <a:rPr lang="en-US" altLang="zh-CN" sz="1600" baseline="0" dirty="0" smtClean="0"/>
                        <a:t> .</a:t>
                      </a:r>
                      <a:r>
                        <a:rPr lang="en-US" altLang="zh-CN" sz="1600" baseline="0" dirty="0" err="1" smtClean="0"/>
                        <a:t>obj</a:t>
                      </a:r>
                      <a:r>
                        <a:rPr lang="en-US" altLang="zh-CN" sz="1600" baseline="0" dirty="0" smtClean="0"/>
                        <a:t> .</a:t>
                      </a:r>
                      <a:r>
                        <a:rPr lang="en-US" altLang="zh-CN" sz="1600" baseline="0" dirty="0" err="1" smtClean="0"/>
                        <a:t>stl</a:t>
                      </a:r>
                      <a:r>
                        <a:rPr lang="en-US" altLang="zh-CN" sz="1600" baseline="0" dirty="0" smtClean="0"/>
                        <a:t> .</a:t>
                      </a:r>
                      <a:r>
                        <a:rPr lang="en-US" altLang="zh-CN" sz="1600" baseline="0" dirty="0" err="1" smtClean="0"/>
                        <a:t>ive</a:t>
                      </a:r>
                      <a:r>
                        <a:rPr lang="en-US" altLang="zh-CN" sz="1600" baseline="0" dirty="0" smtClean="0"/>
                        <a:t>.</a:t>
                      </a:r>
                      <a:endParaRPr lang="zh-CN" altLang="en-US" sz="1600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Power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220AC 198W</a:t>
                      </a:r>
                      <a:endParaRPr lang="zh-CN" altLang="en-US" sz="16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Computer</a:t>
                      </a:r>
                      <a:r>
                        <a:rPr lang="en-US" altLang="zh-CN" sz="1600" baseline="0" dirty="0" smtClean="0"/>
                        <a:t> configuration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I7/8G</a:t>
                      </a:r>
                      <a:r>
                        <a:rPr lang="en-US" altLang="zh-CN" sz="1600" baseline="0" dirty="0" smtClean="0"/>
                        <a:t> memory/Win7x64 operation sys</a:t>
                      </a:r>
                      <a:endParaRPr lang="zh-CN" altLang="en-US" sz="1600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Size/ea.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740mm(L)x380mm(W) x710mm(H)</a:t>
                      </a:r>
                      <a:endParaRPr lang="zh-CN" altLang="en-US" sz="1600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Weight(5)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G/W</a:t>
                      </a:r>
                      <a:r>
                        <a:rPr lang="en-US" altLang="zh-CN" sz="1600" baseline="0" dirty="0" smtClean="0"/>
                        <a:t> 19.5</a:t>
                      </a:r>
                      <a:r>
                        <a:rPr lang="en-US" altLang="zh-CN" sz="1600" dirty="0" smtClean="0"/>
                        <a:t>KG  N./W.</a:t>
                      </a:r>
                      <a:r>
                        <a:rPr lang="en-US" altLang="zh-CN" sz="1600" baseline="0" dirty="0" smtClean="0"/>
                        <a:t> 18.9KG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0768"/>
            <a:ext cx="2729105" cy="25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表格 51"/>
          <p:cNvGraphicFramePr>
            <a:graphicFrameLocks noGrp="1"/>
          </p:cNvGraphicFramePr>
          <p:nvPr/>
        </p:nvGraphicFramePr>
        <p:xfrm>
          <a:off x="0" y="1308830"/>
          <a:ext cx="9145016" cy="513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980730"/>
                <a:gridCol w="2088232"/>
                <a:gridCol w="2016224"/>
                <a:gridCol w="1907702"/>
              </a:tblGrid>
              <a:tr h="47705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ESUN’s Scanner</a:t>
                      </a:r>
                      <a:endParaRPr lang="zh-CN" alt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Maker BOT</a:t>
                      </a:r>
                      <a:endParaRPr lang="zh-CN" altLang="en-US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Shining 3D</a:t>
                      </a:r>
                      <a:endParaRPr lang="zh-CN" altLang="en-US" sz="1800" dirty="0" smtClean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PHOTON</a:t>
                      </a:r>
                      <a:endParaRPr lang="zh-CN" altLang="en-US" sz="1800" dirty="0" smtClean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Price</a:t>
                      </a:r>
                      <a:endParaRPr lang="zh-CN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USD 15,000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USD 800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USD 1,500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smtClean="0"/>
                        <a:t>USD 566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95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Portability</a:t>
                      </a:r>
                      <a:endParaRPr lang="zh-CN" alt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●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●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●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●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148531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Camera</a:t>
                      </a:r>
                      <a:endParaRPr lang="zh-CN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Projector</a:t>
                      </a:r>
                      <a:endParaRPr lang="zh-CN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◌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◌</a:t>
                      </a:r>
                    </a:p>
                  </a:txBody>
                  <a:tcPr anchor="ctr"/>
                </a:tc>
              </a:tr>
              <a:tr h="198051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Light</a:t>
                      </a:r>
                      <a:endParaRPr lang="zh-CN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LED White</a:t>
                      </a:r>
                      <a:r>
                        <a:rPr lang="en-US" altLang="zh-CN" sz="1600" baseline="0" dirty="0" smtClean="0"/>
                        <a:t> Light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Infrared</a:t>
                      </a:r>
                      <a:r>
                        <a:rPr lang="en-US" altLang="zh-CN" sz="1600" baseline="0" dirty="0" smtClean="0"/>
                        <a:t> Laser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LED</a:t>
                      </a:r>
                      <a:r>
                        <a:rPr lang="en-US" altLang="zh-CN" sz="1600" baseline="0" dirty="0" smtClean="0"/>
                        <a:t> White Light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Infrared</a:t>
                      </a:r>
                      <a:r>
                        <a:rPr lang="en-US" altLang="zh-CN" sz="1600" baseline="0" dirty="0" smtClean="0"/>
                        <a:t> Laser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222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smtClean="0">
                          <a:solidFill>
                            <a:srgbClr val="C00000"/>
                          </a:solidFill>
                        </a:rPr>
                        <a:t>Color</a:t>
                      </a:r>
                      <a:endParaRPr lang="zh-CN" alt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●</a:t>
                      </a:r>
                      <a:endParaRPr lang="zh-CN" altLang="en-US" sz="1600" dirty="0" smtClean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smtClean="0"/>
                        <a:t>◌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●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247571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Resolution</a:t>
                      </a:r>
                      <a:endParaRPr lang="zh-CN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500 M.P.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1.3M.P.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1.3 M.P.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1.3 M.P.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128315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Scan Area</a:t>
                      </a:r>
                      <a:endParaRPr lang="zh-CN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Ø250mmx240(H)mm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Ø203mmx203mm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Ø215mmx200mm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Ø180mmx250mm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Fixing</a:t>
                      </a:r>
                      <a:endParaRPr lang="zh-CN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●</a:t>
                      </a:r>
                      <a:endParaRPr lang="zh-CN" altLang="en-US" sz="1600" dirty="0" smtClean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◌</a:t>
                      </a:r>
                    </a:p>
                  </a:txBody>
                  <a:tcPr anchor="ctr"/>
                </a:tc>
              </a:tr>
              <a:tr h="177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Speed</a:t>
                      </a:r>
                      <a:endParaRPr lang="zh-CN" alt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 minutes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12minutes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3minutes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5minutes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46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Accuracy</a:t>
                      </a:r>
                      <a:endParaRPr lang="zh-CN" alt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&lt;0.05mm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477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File</a:t>
                      </a:r>
                      <a:r>
                        <a:rPr lang="en-US" altLang="zh-CN" sz="1600" b="1" baseline="0" dirty="0" smtClean="0">
                          <a:solidFill>
                            <a:srgbClr val="C00000"/>
                          </a:solidFill>
                        </a:rPr>
                        <a:t> format</a:t>
                      </a:r>
                      <a:endParaRPr lang="zh-CN" alt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WRL,STL,OBJ,IVE…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STL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STL,ASC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STL, XYZ,PLY,PTX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477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C00000"/>
                          </a:solidFill>
                        </a:rPr>
                        <a:t>Evaluation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Commercial</a:t>
                      </a:r>
                      <a:r>
                        <a:rPr lang="en-US" altLang="zh-CN" sz="1600" baseline="0" dirty="0" smtClean="0"/>
                        <a:t> use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Low</a:t>
                      </a:r>
                      <a:r>
                        <a:rPr lang="en-US" altLang="zh-CN" sz="1600" baseline="0" dirty="0" smtClean="0"/>
                        <a:t> End Use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Regular Use</a:t>
                      </a:r>
                      <a:endParaRPr lang="zh-CN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Low</a:t>
                      </a:r>
                      <a:r>
                        <a:rPr lang="en-US" altLang="zh-CN" sz="1600" baseline="0" dirty="0" smtClean="0"/>
                        <a:t> End Use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8" name="矩形 67"/>
          <p:cNvSpPr/>
          <p:nvPr/>
        </p:nvSpPr>
        <p:spPr>
          <a:xfrm>
            <a:off x="899592" y="44624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Shenzhen ESUN Display CO., LTD.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69" name="Picture 2" descr="http://www.3dplus.cn/images/consuit-log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2283"/>
            <a:ext cx="827584" cy="536397"/>
          </a:xfrm>
          <a:prstGeom prst="rect">
            <a:avLst/>
          </a:prstGeom>
          <a:noFill/>
        </p:spPr>
      </p:pic>
      <p:sp>
        <p:nvSpPr>
          <p:cNvPr id="70" name="矩形 69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dk1">
              <a:alpha val="3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0" y="1268760"/>
            <a:ext cx="1115616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u="sng" dirty="0" smtClean="0">
                <a:solidFill>
                  <a:srgbClr val="C00000"/>
                </a:solidFill>
              </a:rPr>
              <a:t>VS</a:t>
            </a:r>
            <a:endParaRPr lang="zh-CN" alt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0" y="76681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All Rights Reserved to ESUN in 2014 made by Gary Li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87015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Shenzhen ESUN Display CO., LTD.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6" name="Picture 2" descr="http://www.3dplus.cn/images/consuit-log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0"/>
            <a:ext cx="827584" cy="536397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dk1">
              <a:alpha val="3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673532"/>
            <a:ext cx="612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Application </a:t>
            </a:r>
            <a:r>
              <a:rPr lang="en-US" altLang="zh-CN" dirty="0" smtClean="0"/>
              <a:t>ESUN’s scanning system can be widely used 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691516"/>
            <a:ext cx="160049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27584" y="1691516"/>
            <a:ext cx="152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SHOES</a:t>
            </a:r>
          </a:p>
          <a:p>
            <a:r>
              <a:rPr lang="en-US" altLang="zh-CN" dirty="0" smtClean="0"/>
              <a:t>Customization</a:t>
            </a:r>
            <a:endParaRPr lang="zh-CN" alt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2627620"/>
            <a:ext cx="12961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004048" y="2195572"/>
            <a:ext cx="167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TOY Duplication</a:t>
            </a:r>
            <a:endParaRPr lang="zh-CN" altLang="en-US" dirty="0"/>
          </a:p>
        </p:txBody>
      </p:sp>
      <p:sp>
        <p:nvSpPr>
          <p:cNvPr id="5124" name="AutoShape 4" descr="http://img2.imgtn.bdimg.com/it/u=1983812156,267796355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6" name="AutoShape 6" descr="http://img2.imgtn.bdimg.com/it/u=1983812156,267796355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8" name="AutoShape 8" descr="http://img2.imgtn.bdimg.com/it/u=1983812156,267796355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30" name="AutoShape 10" descr="http://img4.imgtn.bdimg.com/it/u=2226904077,1003650415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32" name="AutoShape 12" descr="http://img4.imgtn.bdimg.com/it/u=2226904077,1003650415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2627620"/>
            <a:ext cx="205046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AutoShape 15" descr="http://img0.imgtn.bdimg.com/it/u=2862382280,322156869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4499828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11560" y="4139788"/>
            <a:ext cx="225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EDUCATION Extension</a:t>
            </a:r>
            <a:endParaRPr lang="zh-CN" altLang="en-US" dirty="0"/>
          </a:p>
        </p:txBody>
      </p:sp>
      <p:sp>
        <p:nvSpPr>
          <p:cNvPr id="5139" name="AutoShape 19" descr="http://img3.imgtn.bdimg.com/it/u=2946958617,321949679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5976" y="4499828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4788024" y="6084004"/>
            <a:ext cx="192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DESIGN Assistance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390169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980728"/>
            <a:ext cx="380165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699" y="2946430"/>
            <a:ext cx="3816424" cy="213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3717032"/>
            <a:ext cx="4248472" cy="218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93074" y="2420888"/>
            <a:ext cx="3346878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/>
              <a:t>One Button Full Automatic Calibration</a:t>
            </a:r>
            <a:endParaRPr lang="zh-CN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9992" y="2996952"/>
            <a:ext cx="3878691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/>
              <a:t>One Button Full Automatic Scanning in Color</a:t>
            </a:r>
            <a:endParaRPr lang="zh-CN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-19715" y="5106670"/>
            <a:ext cx="4015651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/>
              <a:t>Flexible Touch-Up Scanning With Live Window</a:t>
            </a:r>
            <a:endParaRPr lang="zh-CN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1662" y="5877272"/>
            <a:ext cx="5240858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/>
              <a:t>Automatic Fixing the Touch-Up selection area with Free View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892493"/>
            <a:ext cx="47525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3484781"/>
            <a:ext cx="3528392" cy="188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3052733"/>
            <a:ext cx="119879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/>
              <a:t>Minutes Job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4624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Shenzhen ESUN Display CO., LTD.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5" name="Picture 2" descr="http://www.3dplus.cn/images/consuit-log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0"/>
            <a:ext cx="827584" cy="53639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dk1">
              <a:alpha val="3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115616" y="2852936"/>
            <a:ext cx="1728192" cy="648072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843808" y="2852936"/>
            <a:ext cx="3024336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868144" y="2060848"/>
            <a:ext cx="1584176" cy="792088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71800" y="2708920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724128" y="2708920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-36512" y="119675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Come and Embrace the 3D Future</a:t>
            </a:r>
            <a:endParaRPr lang="zh-CN" alt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9384" y="2852936"/>
            <a:ext cx="250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3D Scanner &amp; 3D Printer</a:t>
            </a:r>
            <a:endParaRPr lang="zh-CN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43808" y="37890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ESUN(</a:t>
            </a:r>
            <a:r>
              <a:rPr lang="en-US" altLang="zh-CN" sz="1200" dirty="0" smtClean="0"/>
              <a:t>INDUSTRY)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83768" y="4931876"/>
            <a:ext cx="386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PROFESSIONAL 3D SOLUTION SUPPLIER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501008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/>
              <a:t>BEGIN IN 2004</a:t>
            </a:r>
          </a:p>
          <a:p>
            <a:pPr algn="ctr"/>
            <a:r>
              <a:rPr lang="en-US" altLang="zh-CN" dirty="0" smtClean="0"/>
              <a:t>MODELING&amp;ENGINEERING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44208" y="26369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31405" y="2420888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…ON THE WAY…</a:t>
            </a:r>
            <a:endParaRPr lang="zh-CN" altLang="en-US" dirty="0"/>
          </a:p>
        </p:txBody>
      </p:sp>
      <p:sp>
        <p:nvSpPr>
          <p:cNvPr id="35" name="下箭头 34"/>
          <p:cNvSpPr/>
          <p:nvPr/>
        </p:nvSpPr>
        <p:spPr>
          <a:xfrm>
            <a:off x="4211960" y="3212976"/>
            <a:ext cx="288032" cy="576064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4211960" y="4293096"/>
            <a:ext cx="288032" cy="57606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300192" y="2564904"/>
            <a:ext cx="220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END IN SOMEWHERE</a:t>
            </a:r>
          </a:p>
          <a:p>
            <a:r>
              <a:rPr lang="en-US" altLang="zh-CN" b="1" dirty="0" smtClean="0"/>
              <a:t>YOU DESIRE FOR</a:t>
            </a:r>
            <a:endParaRPr lang="zh-CN" alt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5795972"/>
            <a:ext cx="9144000" cy="369332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THANKS!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23728" y="6165304"/>
            <a:ext cx="496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PLS FEEL FREE TO CONTACT BY </a:t>
            </a:r>
            <a:r>
              <a:rPr lang="en-US" altLang="zh-CN" dirty="0" smtClean="0"/>
              <a:t>cheny</a:t>
            </a:r>
            <a:r>
              <a:rPr lang="en-US" altLang="zh-CN" dirty="0" smtClean="0"/>
              <a:t>@esdisplay.cn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539</Words>
  <Application>Microsoft Office PowerPoint</Application>
  <PresentationFormat>全屏显示(4:3)</PresentationFormat>
  <Paragraphs>170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temp</dc:creator>
  <cp:lastModifiedBy>Administrator</cp:lastModifiedBy>
  <cp:revision>286</cp:revision>
  <dcterms:created xsi:type="dcterms:W3CDTF">2014-06-03T05:40:33Z</dcterms:created>
  <dcterms:modified xsi:type="dcterms:W3CDTF">2016-04-08T08:21:24Z</dcterms:modified>
</cp:coreProperties>
</file>